
<file path=[Content_Types].xml><?xml version="1.0" encoding="utf-8"?>
<Types xmlns="http://schemas.openxmlformats.org/package/2006/content-types">
  <Default Extension="doc" ContentType="application/msword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8" r:id="rId4"/>
    <p:sldId id="258" r:id="rId5"/>
    <p:sldId id="259" r:id="rId6"/>
    <p:sldId id="260" r:id="rId7"/>
    <p:sldId id="266" r:id="rId8"/>
    <p:sldId id="261" r:id="rId9"/>
    <p:sldId id="262" r:id="rId10"/>
    <p:sldId id="263" r:id="rId11"/>
    <p:sldId id="264" r:id="rId12"/>
    <p:sldId id="265" r:id="rId13"/>
    <p:sldId id="267" r:id="rId14"/>
    <p:sldId id="269" r:id="rId15"/>
  </p:sldIdLst>
  <p:sldSz cx="9144000" cy="6858000" type="screen4x3"/>
  <p:notesSz cx="6858000" cy="9144000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53E30-8736-4558-B1E4-463264CE7233}" type="datetimeFigureOut">
              <a:rPr lang="nl-NL" smtClean="0"/>
              <a:t>4-11-2013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4C70E-3B5B-4CB8-894A-E026DDDD76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046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92817-7C21-4D7D-B501-1E9742A3332F}" type="datetime1">
              <a:rPr lang="nl-NL" smtClean="0"/>
              <a:t>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7C35C-DBAF-4D58-A012-D418591A559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93D3D-DBCB-4349-BBEF-E55D542E133A}" type="datetime1">
              <a:rPr lang="nl-NL" smtClean="0"/>
              <a:t>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7C951-56CE-488F-8468-3EBEE62D21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52F5D-4582-4824-94A8-2234AF357B3B}" type="datetime1">
              <a:rPr lang="nl-NL" smtClean="0"/>
              <a:t>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F8E78-AE4A-403C-B9AF-8ECBB44BD29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5507E-16FB-4E05-9E84-A6B00FF605AE}" type="datetime1">
              <a:rPr lang="nl-NL" smtClean="0"/>
              <a:t>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7E1E9-69AA-4F5F-BB4C-0D03D1D6E5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1B4CE-B27E-4B43-A3F3-E127D05D6A48}" type="datetime1">
              <a:rPr lang="nl-NL" smtClean="0"/>
              <a:t>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227B9-5C83-40AE-864C-CC00E679E6F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6775E-1571-4AA1-BD7B-7E0407DA2FBA}" type="datetime1">
              <a:rPr lang="nl-NL" smtClean="0"/>
              <a:t>4-11-2013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E5871-6B04-44E3-89C1-59F3CF5EFCF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C1EC5-5283-4A2B-B0D5-49E6556848A6}" type="datetime1">
              <a:rPr lang="nl-NL" smtClean="0"/>
              <a:t>4-11-2013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34654-5615-444D-A1CE-7B56D564BB2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25178-8C16-4317-A6CF-5802829C4F0B}" type="datetime1">
              <a:rPr lang="nl-NL" smtClean="0"/>
              <a:t>4-11-2013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92AD8-C08C-4946-B201-46F0F4C07DF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EBEB4-6A2C-4FA2-8FAB-691FF25E567F}" type="datetime1">
              <a:rPr lang="nl-NL" smtClean="0"/>
              <a:t>4-11-2013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6C0E2-34EC-4D6A-8B46-9A788968F97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5A182-367A-486F-8E28-F2F99EFC9C10}" type="datetime1">
              <a:rPr lang="nl-NL" smtClean="0"/>
              <a:t>4-11-2013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243F3-28C0-410C-B478-92A48C9EE8C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51D4D-44BC-4EA0-9636-BE1C9A269AFE}" type="datetime1">
              <a:rPr lang="nl-NL" smtClean="0"/>
              <a:t>4-11-2013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916E6-1A03-4FB0-9007-33BE85DDE2E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Titelstijl van model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E66F6E-9948-4F15-BB6E-C463EEE85B7E}" type="datetime1">
              <a:rPr lang="nl-NL" smtClean="0"/>
              <a:t>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D50F3A-148D-44A6-A01E-BBF19EC0C11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Microsoft_Word_97_-_2003_Document1.doc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Afbeelding 1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kstvak 5"/>
          <p:cNvSpPr txBox="1">
            <a:spLocks noChangeArrowheads="1"/>
          </p:cNvSpPr>
          <p:nvPr/>
        </p:nvSpPr>
        <p:spPr bwMode="auto">
          <a:xfrm>
            <a:off x="1974850" y="2184400"/>
            <a:ext cx="51847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5000" b="1" dirty="0">
                <a:latin typeface="Myriad Pro"/>
                <a:ea typeface="Myriad Pro"/>
                <a:cs typeface="Myriad Pro"/>
              </a:rPr>
              <a:t>Loopscholing in water</a:t>
            </a:r>
          </a:p>
        </p:txBody>
      </p:sp>
      <p:sp>
        <p:nvSpPr>
          <p:cNvPr id="13315" name="Tekstvak 7"/>
          <p:cNvSpPr txBox="1">
            <a:spLocks noChangeArrowheads="1"/>
          </p:cNvSpPr>
          <p:nvPr/>
        </p:nvSpPr>
        <p:spPr bwMode="auto">
          <a:xfrm>
            <a:off x="1974850" y="4144963"/>
            <a:ext cx="5184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 dirty="0">
                <a:latin typeface="Myriad Pro"/>
                <a:ea typeface="Myriad Pro"/>
                <a:cs typeface="Myriad Pro"/>
              </a:rPr>
              <a:t>Paul ter Horst november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kstvak 5"/>
          <p:cNvSpPr txBox="1">
            <a:spLocks noChangeArrowheads="1"/>
          </p:cNvSpPr>
          <p:nvPr/>
        </p:nvSpPr>
        <p:spPr bwMode="auto">
          <a:xfrm>
            <a:off x="1943100" y="1833563"/>
            <a:ext cx="5184775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3000" b="1" dirty="0" smtClean="0">
                <a:latin typeface="Myriad Pro"/>
                <a:ea typeface="Myriad Pro"/>
                <a:cs typeface="Myriad Pro"/>
              </a:rPr>
              <a:t>Water steunt</a:t>
            </a:r>
            <a:endParaRPr lang="nl-NL" sz="3000" b="1" dirty="0">
              <a:latin typeface="Myriad Pro"/>
              <a:ea typeface="Myriad Pro"/>
              <a:cs typeface="Myriad Pro"/>
            </a:endParaRP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Water steunt of juist niet.</a:t>
            </a:r>
            <a:endParaRPr lang="nl-NL" sz="2400" dirty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6C0E2-34EC-4D6A-8B46-9A788968F97C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kstvak 5"/>
          <p:cNvSpPr txBox="1">
            <a:spLocks noChangeArrowheads="1"/>
          </p:cNvSpPr>
          <p:nvPr/>
        </p:nvSpPr>
        <p:spPr bwMode="auto">
          <a:xfrm>
            <a:off x="1943100" y="1833563"/>
            <a:ext cx="5184775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3000" b="1" dirty="0" smtClean="0">
                <a:latin typeface="Myriad Pro"/>
                <a:ea typeface="Myriad Pro"/>
                <a:cs typeface="Myriad Pro"/>
              </a:rPr>
              <a:t>Druk op je voeten</a:t>
            </a:r>
            <a:endParaRPr lang="nl-NL" sz="3000" b="1" dirty="0">
              <a:latin typeface="Myriad Pro"/>
              <a:ea typeface="Myriad Pro"/>
              <a:cs typeface="Myriad Pro"/>
            </a:endParaRP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De hoeveelheid druk op je voeten  bepaalt…….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Wat, hoe en waarom</a:t>
            </a:r>
            <a:endParaRPr lang="nl-NL" sz="2400" dirty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6C0E2-34EC-4D6A-8B46-9A788968F97C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kstvak 5"/>
          <p:cNvSpPr txBox="1">
            <a:spLocks noChangeArrowheads="1"/>
          </p:cNvSpPr>
          <p:nvPr/>
        </p:nvSpPr>
        <p:spPr bwMode="auto">
          <a:xfrm>
            <a:off x="1943100" y="1833563"/>
            <a:ext cx="5184775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3000" b="1" dirty="0" smtClean="0">
                <a:latin typeface="Myriad Pro"/>
                <a:ea typeface="Myriad Pro"/>
                <a:cs typeface="Myriad Pro"/>
              </a:rPr>
              <a:t>Aanbevelingen</a:t>
            </a:r>
            <a:endParaRPr lang="nl-NL" sz="3000" b="1" dirty="0">
              <a:latin typeface="Myriad Pro"/>
              <a:ea typeface="Myriad Pro"/>
              <a:cs typeface="Myriad Pro"/>
            </a:endParaRP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Ga  niet te snel samen oefenen</a:t>
            </a:r>
          </a:p>
          <a:p>
            <a:endParaRPr lang="nl-NL" sz="2400" dirty="0" smtClean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Bouw waterdiepte niet te snel af , </a:t>
            </a:r>
            <a:r>
              <a:rPr lang="nl-NL" sz="2400" dirty="0" err="1" smtClean="0">
                <a:latin typeface="Myriad Pro"/>
                <a:ea typeface="Myriad Pro"/>
                <a:cs typeface="Myriad Pro"/>
              </a:rPr>
              <a:t>ivm</a:t>
            </a:r>
            <a:r>
              <a:rPr lang="nl-NL" sz="2400" dirty="0" smtClean="0">
                <a:latin typeface="Myriad Pro"/>
                <a:ea typeface="Myriad Pro"/>
                <a:cs typeface="Myriad Pro"/>
              </a:rPr>
              <a:t> combi droge oef bij andere therapieën maar zoek het in duur en snelheid.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Door trainen in poliklinische behandeling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6C0E2-34EC-4D6A-8B46-9A788968F97C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kstvak 5"/>
          <p:cNvSpPr txBox="1">
            <a:spLocks noChangeArrowheads="1"/>
          </p:cNvSpPr>
          <p:nvPr/>
        </p:nvSpPr>
        <p:spPr bwMode="auto">
          <a:xfrm>
            <a:off x="1975643" y="1201017"/>
            <a:ext cx="5184775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3000" b="1" dirty="0" smtClean="0">
                <a:latin typeface="Myriad Pro"/>
                <a:ea typeface="Myriad Pro"/>
                <a:cs typeface="Myriad Pro"/>
              </a:rPr>
              <a:t>Aanbevelingen 2</a:t>
            </a:r>
            <a:endParaRPr lang="nl-NL" sz="3000" b="1" dirty="0">
              <a:latin typeface="Myriad Pro"/>
              <a:ea typeface="Myriad Pro"/>
              <a:cs typeface="Myriad Pro"/>
            </a:endParaRP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Let goed op sensibiliteit en veiligheid</a:t>
            </a:r>
          </a:p>
          <a:p>
            <a:endParaRPr lang="nl-NL" sz="2400" dirty="0" smtClean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Kies bewust je drijf / hulpmiddel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Let op de belastbaarheid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Techniek in het water kan niet altijd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Wees eerlijk.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Na lopen doorgaan met zwemmen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6C0E2-34EC-4D6A-8B46-9A788968F97C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6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kstvak 5"/>
          <p:cNvSpPr txBox="1">
            <a:spLocks noChangeArrowheads="1"/>
          </p:cNvSpPr>
          <p:nvPr/>
        </p:nvSpPr>
        <p:spPr bwMode="auto">
          <a:xfrm>
            <a:off x="1975640" y="3054639"/>
            <a:ext cx="5184775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3000" b="1" dirty="0" smtClean="0">
                <a:latin typeface="Myriad Pro"/>
                <a:ea typeface="Myriad Pro"/>
                <a:cs typeface="Myriad Pro"/>
              </a:rPr>
              <a:t>Discussie</a:t>
            </a:r>
            <a:endParaRPr lang="nl-NL" sz="3000" b="1" dirty="0">
              <a:latin typeface="Myriad Pro"/>
              <a:ea typeface="Myriad Pro"/>
              <a:cs typeface="Myriad Pro"/>
            </a:endParaRP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6C0E2-34EC-4D6A-8B46-9A788968F97C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677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kstvak 5"/>
          <p:cNvSpPr txBox="1">
            <a:spLocks noChangeArrowheads="1"/>
          </p:cNvSpPr>
          <p:nvPr/>
        </p:nvSpPr>
        <p:spPr bwMode="auto">
          <a:xfrm>
            <a:off x="1943100" y="1833563"/>
            <a:ext cx="5184775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3000" b="1" dirty="0">
                <a:latin typeface="Myriad Pro"/>
                <a:ea typeface="Myriad Pro"/>
                <a:cs typeface="Myriad Pro"/>
              </a:rPr>
              <a:t>lopen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>
                <a:latin typeface="Myriad Pro"/>
                <a:ea typeface="Myriad Pro"/>
                <a:cs typeface="Myriad Pro"/>
              </a:rPr>
              <a:t>Waarom :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>
                <a:latin typeface="Myriad Pro"/>
                <a:ea typeface="Myriad Pro"/>
                <a:cs typeface="Myriad Pro"/>
              </a:rPr>
              <a:t>Steeds meer incomplete </a:t>
            </a:r>
            <a:r>
              <a:rPr lang="nl-NL" sz="2400" dirty="0" smtClean="0">
                <a:latin typeface="Myriad Pro"/>
                <a:ea typeface="Myriad Pro"/>
                <a:cs typeface="Myriad Pro"/>
              </a:rPr>
              <a:t>dwarslaesies </a:t>
            </a:r>
            <a:r>
              <a:rPr lang="nl-NL" sz="2400" dirty="0" err="1" smtClean="0">
                <a:latin typeface="Myriad Pro"/>
                <a:ea typeface="Myriad Pro"/>
                <a:cs typeface="Myriad Pro"/>
              </a:rPr>
              <a:t>a</a:t>
            </a:r>
            <a:r>
              <a:rPr lang="nl-NL" sz="2400" dirty="0" err="1" smtClean="0">
                <a:latin typeface="Myriad Pro"/>
                <a:ea typeface="Myriad Pro"/>
                <a:cs typeface="Myriad Pro"/>
              </a:rPr>
              <a:t>gv</a:t>
            </a:r>
            <a:r>
              <a:rPr lang="nl-NL" sz="2400" dirty="0" smtClean="0">
                <a:latin typeface="Myriad Pro"/>
                <a:ea typeface="Myriad Pro"/>
                <a:cs typeface="Myriad Pro"/>
              </a:rPr>
              <a:t> </a:t>
            </a:r>
            <a:r>
              <a:rPr lang="nl-NL" sz="2400" dirty="0">
                <a:latin typeface="Myriad Pro"/>
                <a:ea typeface="Myriad Pro"/>
                <a:cs typeface="Myriad Pro"/>
              </a:rPr>
              <a:t>verbeterde </a:t>
            </a:r>
            <a:r>
              <a:rPr lang="nl-NL" sz="2400" dirty="0" smtClean="0">
                <a:latin typeface="Myriad Pro"/>
                <a:ea typeface="Myriad Pro"/>
                <a:cs typeface="Myriad Pro"/>
              </a:rPr>
              <a:t>operatiemethoden, levensreddende handelingen en betere arbeidsomstandigheden.</a:t>
            </a:r>
            <a:endParaRPr lang="nl-NL" sz="2400" dirty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7E1E9-69AA-4F5F-BB4C-0D03D1D6E560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kstvak 5"/>
          <p:cNvSpPr txBox="1">
            <a:spLocks noChangeArrowheads="1"/>
          </p:cNvSpPr>
          <p:nvPr/>
        </p:nvSpPr>
        <p:spPr bwMode="auto">
          <a:xfrm>
            <a:off x="1943100" y="1833563"/>
            <a:ext cx="5184775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3000" b="1" dirty="0">
                <a:latin typeface="Myriad Pro"/>
                <a:ea typeface="Myriad Pro"/>
                <a:cs typeface="Myriad Pro"/>
              </a:rPr>
              <a:t>lopen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>
                <a:latin typeface="Myriad Pro"/>
                <a:ea typeface="Myriad Pro"/>
                <a:cs typeface="Myriad Pro"/>
              </a:rPr>
              <a:t>Waarom :</a:t>
            </a:r>
          </a:p>
          <a:p>
            <a:endParaRPr lang="nl-NL" sz="2400" dirty="0" smtClean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Water is een ideaal hulpmiddel om op verschillende manieren technisch en intensief lopen te trainen binnen een revalidatieprogramma belast dan wel onbelast.</a:t>
            </a:r>
            <a:endParaRPr lang="nl-NL" sz="2400" dirty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7E1E9-69AA-4F5F-BB4C-0D03D1D6E560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7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Afbeelding 3" descr="pp_achtergrond_vol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6982" y="0"/>
            <a:ext cx="9393382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6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737213"/>
              </p:ext>
            </p:extLst>
          </p:nvPr>
        </p:nvGraphicFramePr>
        <p:xfrm>
          <a:off x="493756" y="690995"/>
          <a:ext cx="8211906" cy="5832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name="Document" r:id="rId4" imgW="8103864" imgH="7257048" progId="Word.Document.8">
                  <p:embed/>
                </p:oleObj>
              </mc:Choice>
              <mc:Fallback>
                <p:oleObj name="Document" r:id="rId4" imgW="8103864" imgH="7257048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756" y="690995"/>
                        <a:ext cx="8211906" cy="58327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6C0E2-34EC-4D6A-8B46-9A788968F97C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kstvak 5"/>
          <p:cNvSpPr txBox="1">
            <a:spLocks noChangeArrowheads="1"/>
          </p:cNvSpPr>
          <p:nvPr/>
        </p:nvSpPr>
        <p:spPr bwMode="auto">
          <a:xfrm>
            <a:off x="1863436" y="628218"/>
            <a:ext cx="5184775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3000" b="1" dirty="0">
                <a:latin typeface="Myriad Pro"/>
                <a:ea typeface="Myriad Pro"/>
                <a:cs typeface="Myriad Pro"/>
              </a:rPr>
              <a:t>Hulpmiddelen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Water</a:t>
            </a: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Brug</a:t>
            </a:r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Kant</a:t>
            </a:r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Bodemdiepte</a:t>
            </a:r>
          </a:p>
          <a:p>
            <a:r>
              <a:rPr lang="nl-NL" sz="2400" dirty="0">
                <a:latin typeface="Myriad Pro"/>
                <a:ea typeface="Myriad Pro"/>
                <a:cs typeface="Myriad Pro"/>
              </a:rPr>
              <a:t>Aquajogbelt</a:t>
            </a:r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>
                <a:latin typeface="Myriad Pro"/>
                <a:ea typeface="Myriad Pro"/>
                <a:cs typeface="Myriad Pro"/>
              </a:rPr>
              <a:t>Dumbels</a:t>
            </a:r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Flexi Beam </a:t>
            </a:r>
            <a:r>
              <a:rPr lang="nl-NL" sz="2400" dirty="0">
                <a:latin typeface="Myriad Pro"/>
                <a:ea typeface="Myriad Pro"/>
                <a:cs typeface="Myriad Pro"/>
              </a:rPr>
              <a:t>(steun maar niet vast)</a:t>
            </a:r>
          </a:p>
          <a:p>
            <a:endParaRPr lang="nl-NL" sz="2400" dirty="0" smtClean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Tactiel </a:t>
            </a:r>
            <a:r>
              <a:rPr lang="nl-NL" sz="2400" dirty="0">
                <a:latin typeface="Myriad Pro"/>
                <a:ea typeface="Myriad Pro"/>
                <a:cs typeface="Myriad Pro"/>
              </a:rPr>
              <a:t>(</a:t>
            </a:r>
            <a:r>
              <a:rPr lang="nl-NL" sz="2400" dirty="0" smtClean="0">
                <a:latin typeface="Myriad Pro"/>
                <a:ea typeface="Myriad Pro"/>
                <a:cs typeface="Myriad Pro"/>
              </a:rPr>
              <a:t>heupen, hand in hand)</a:t>
            </a:r>
            <a:endParaRPr lang="nl-NL" sz="2400" dirty="0">
              <a:latin typeface="Myriad Pro"/>
              <a:ea typeface="Myriad Pro"/>
              <a:cs typeface="Myriad Pro"/>
            </a:endParaRPr>
          </a:p>
          <a:p>
            <a:endParaRPr lang="nl-NL" sz="2400" dirty="0" smtClean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Evo’s</a:t>
            </a:r>
            <a:r>
              <a:rPr lang="nl-NL" sz="2400" dirty="0" smtClean="0">
                <a:latin typeface="Myriad Pro"/>
                <a:ea typeface="Myriad Pro"/>
                <a:cs typeface="Myriad Pro"/>
              </a:rPr>
              <a:t> </a:t>
            </a:r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Schoenen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6C0E2-34EC-4D6A-8B46-9A788968F97C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kstvak 5"/>
          <p:cNvSpPr txBox="1">
            <a:spLocks noChangeArrowheads="1"/>
          </p:cNvSpPr>
          <p:nvPr/>
        </p:nvSpPr>
        <p:spPr bwMode="auto">
          <a:xfrm>
            <a:off x="1819635" y="974582"/>
            <a:ext cx="5496791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l-NL" sz="3000" b="1" dirty="0" smtClean="0">
                <a:latin typeface="Myriad Pro"/>
                <a:ea typeface="Myriad Pro"/>
                <a:cs typeface="Myriad Pro"/>
              </a:rPr>
              <a:t>Meest voorkomende doelen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Voorbereidend lopen voor droge training</a:t>
            </a:r>
          </a:p>
          <a:p>
            <a:endParaRPr lang="nl-NL" sz="2400" dirty="0" smtClean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Opbouwen van belastbaarheid</a:t>
            </a:r>
          </a:p>
          <a:p>
            <a:endParaRPr lang="nl-NL" sz="2400" dirty="0" smtClean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Oe trainen ter ondersteuning van functioneel bewegen op het droge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Duurtraining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6C0E2-34EC-4D6A-8B46-9A788968F97C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7505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kstvak 5"/>
          <p:cNvSpPr txBox="1">
            <a:spLocks noChangeArrowheads="1"/>
          </p:cNvSpPr>
          <p:nvPr/>
        </p:nvSpPr>
        <p:spPr bwMode="auto">
          <a:xfrm>
            <a:off x="1708798" y="1681164"/>
            <a:ext cx="5496791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l-NL" sz="3000" b="1" dirty="0" smtClean="0">
                <a:latin typeface="Myriad Pro"/>
                <a:ea typeface="Myriad Pro"/>
                <a:cs typeface="Myriad Pro"/>
              </a:rPr>
              <a:t>  Doelen 2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Onderzoeken / ontdekken van functie in oe 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Complex trainen (snelheid, balans, kracht)</a:t>
            </a:r>
          </a:p>
          <a:p>
            <a:endParaRPr lang="nl-NL" sz="2400" dirty="0" smtClean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Omdat er op het droge nog niet mag belast worden</a:t>
            </a:r>
            <a:endParaRPr lang="nl-NL" sz="2400" dirty="0">
              <a:latin typeface="Myriad Pro"/>
              <a:ea typeface="Myriad Pro"/>
              <a:cs typeface="Myriad Pro"/>
            </a:endParaRP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6C0E2-34EC-4D6A-8B46-9A788968F97C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649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kstvak 5"/>
          <p:cNvSpPr txBox="1">
            <a:spLocks noChangeArrowheads="1"/>
          </p:cNvSpPr>
          <p:nvPr/>
        </p:nvSpPr>
        <p:spPr bwMode="auto">
          <a:xfrm>
            <a:off x="1943100" y="1833563"/>
            <a:ext cx="518477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3000" b="1" dirty="0">
                <a:latin typeface="Myriad Pro"/>
                <a:ea typeface="Myriad Pro"/>
                <a:cs typeface="Myriad Pro"/>
              </a:rPr>
              <a:t>Methodiek</a:t>
            </a:r>
          </a:p>
          <a:p>
            <a:endParaRPr lang="nl-NL" sz="3000" b="1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Staan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Hulpmiddelen</a:t>
            </a:r>
            <a:endParaRPr lang="nl-NL" sz="2400" dirty="0">
              <a:latin typeface="Myriad Pro"/>
              <a:ea typeface="Myriad Pro"/>
              <a:cs typeface="Myriad Pro"/>
            </a:endParaRPr>
          </a:p>
          <a:p>
            <a:endParaRPr lang="nl-NL" sz="2400" dirty="0" smtClean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Waterdiepte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Drijfmiddelen</a:t>
            </a:r>
          </a:p>
          <a:p>
            <a:endParaRPr lang="nl-NL" sz="2400" dirty="0" smtClean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6C0E2-34EC-4D6A-8B46-9A788968F97C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Afbeelding 3" descr="pp_achtergrond_vol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525" y="-6350"/>
            <a:ext cx="940911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kstvak 5"/>
          <p:cNvSpPr txBox="1">
            <a:spLocks noChangeArrowheads="1"/>
          </p:cNvSpPr>
          <p:nvPr/>
        </p:nvSpPr>
        <p:spPr bwMode="auto">
          <a:xfrm>
            <a:off x="1943100" y="1833563"/>
            <a:ext cx="5184775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3000" b="1" dirty="0" smtClean="0">
                <a:latin typeface="Myriad Pro"/>
                <a:ea typeface="Myriad Pro"/>
                <a:cs typeface="Myriad Pro"/>
              </a:rPr>
              <a:t>Water vertroebelt</a:t>
            </a:r>
            <a:endParaRPr lang="nl-NL" sz="3000" b="1" dirty="0">
              <a:latin typeface="Myriad Pro"/>
              <a:ea typeface="Myriad Pro"/>
              <a:cs typeface="Myriad Pro"/>
            </a:endParaRP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Soms is technisch lopen juist moeilijker in water</a:t>
            </a:r>
          </a:p>
          <a:p>
            <a:endParaRPr lang="nl-NL" sz="2400" dirty="0">
              <a:latin typeface="Myriad Pro"/>
              <a:ea typeface="Myriad Pro"/>
              <a:cs typeface="Myriad Pro"/>
            </a:endParaRPr>
          </a:p>
          <a:p>
            <a:r>
              <a:rPr lang="nl-NL" sz="2400" dirty="0" smtClean="0">
                <a:latin typeface="Myriad Pro"/>
                <a:ea typeface="Myriad Pro"/>
                <a:cs typeface="Myriad Pro"/>
              </a:rPr>
              <a:t>Soms niet</a:t>
            </a:r>
            <a:endParaRPr lang="nl-NL" sz="2400" dirty="0">
              <a:latin typeface="Myriad Pro"/>
              <a:ea typeface="Myriad Pro"/>
              <a:cs typeface="Myriad Pro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PtH 29 november 2013</a:t>
            </a:r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6C0E2-34EC-4D6A-8B46-9A788968F97C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02B411E66F3A4ABBEF366B8FB29C28" ma:contentTypeVersion="18" ma:contentTypeDescription="Create a new document." ma:contentTypeScope="" ma:versionID="4a038e76da67778c3a95f42dcd2a8d48">
  <xsd:schema xmlns:xsd="http://www.w3.org/2001/XMLSchema" xmlns:xs="http://www.w3.org/2001/XMLSchema" xmlns:p="http://schemas.microsoft.com/office/2006/metadata/properties" xmlns:ns2="7ee67366-d26c-4db6-9c89-4490df4cc208" xmlns:ns3="39c2bc77-3b3b-4422-ac7d-a2effe465088" targetNamespace="http://schemas.microsoft.com/office/2006/metadata/properties" ma:root="true" ma:fieldsID="503ad7c48aabdec8996ca4eb20cedb51" ns2:_="" ns3:_="">
    <xsd:import namespace="7ee67366-d26c-4db6-9c89-4490df4cc208"/>
    <xsd:import namespace="39c2bc77-3b3b-4422-ac7d-a2effe4650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e67366-d26c-4db6-9c89-4490df4cc2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09c8d93-80e9-450b-b33b-c479518883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c2bc77-3b3b-4422-ac7d-a2effe46508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a31b6a5-922f-4adf-902c-cb9ede345c99}" ma:internalName="TaxCatchAll" ma:showField="CatchAllData" ma:web="39c2bc77-3b3b-4422-ac7d-a2effe4650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9c2bc77-3b3b-4422-ac7d-a2effe465088" xsi:nil="true"/>
    <lcf76f155ced4ddcb4097134ff3c332f xmlns="7ee67366-d26c-4db6-9c89-4490df4cc20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46E7071-EC02-4414-A87D-8AA3F5CD60FF}"/>
</file>

<file path=customXml/itemProps2.xml><?xml version="1.0" encoding="utf-8"?>
<ds:datastoreItem xmlns:ds="http://schemas.openxmlformats.org/officeDocument/2006/customXml" ds:itemID="{7014DBF7-E5F1-4D9C-98FD-FD83EFC204E3}"/>
</file>

<file path=customXml/itemProps3.xml><?xml version="1.0" encoding="utf-8"?>
<ds:datastoreItem xmlns:ds="http://schemas.openxmlformats.org/officeDocument/2006/customXml" ds:itemID="{805F8B65-947E-48E8-B627-41CB992464FC}"/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302</Words>
  <Application>Microsoft Office PowerPoint</Application>
  <PresentationFormat>Diavoorstelling (4:3)</PresentationFormat>
  <Paragraphs>113</Paragraphs>
  <Slides>14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6" baseType="lpstr">
      <vt:lpstr>Office-thema</vt:lpstr>
      <vt:lpstr>Microsoft Word 97 - 2003 Document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JD</dc:creator>
  <cp:lastModifiedBy>Paulmireille</cp:lastModifiedBy>
  <cp:revision>15</cp:revision>
  <dcterms:created xsi:type="dcterms:W3CDTF">2013-07-01T14:56:37Z</dcterms:created>
  <dcterms:modified xsi:type="dcterms:W3CDTF">2013-11-04T12:56:39Z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0x010100D302B411E66F3A4ABBEF366B8FB29C28</vt:lpwstr>
  </property>
</Properties>
</file>